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1"/>
  </p:notesMasterIdLst>
  <p:sldIdLst>
    <p:sldId id="256" r:id="rId2"/>
    <p:sldId id="258" r:id="rId3"/>
    <p:sldId id="282" r:id="rId4"/>
    <p:sldId id="261" r:id="rId5"/>
    <p:sldId id="262" r:id="rId6"/>
    <p:sldId id="264" r:id="rId7"/>
    <p:sldId id="263" r:id="rId8"/>
    <p:sldId id="271" r:id="rId9"/>
    <p:sldId id="280" r:id="rId10"/>
  </p:sldIdLst>
  <p:sldSz cx="9144000" cy="5143500" type="screen16x9"/>
  <p:notesSz cx="6858000" cy="9144000"/>
  <p:embeddedFontLst>
    <p:embeddedFont>
      <p:font typeface="Anaheim" panose="020B0604020202020204" charset="0"/>
      <p:regular r:id="rId12"/>
    </p:embeddedFont>
    <p:embeddedFont>
      <p:font typeface="Gilda Display" panose="020B0604020202020204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1B1A"/>
    <a:srgbClr val="C22A29"/>
    <a:srgbClr val="BC2224"/>
    <a:srgbClr val="66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1CF6D4-6B08-42F2-A368-4CFA28E115C6}">
  <a:tblStyle styleId="{BC1CF6D4-6B08-42F2-A368-4CFA28E115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0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cc20de954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cc20de954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3dc886b695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3dc886b695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dc886b69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3dc886b69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dc886b69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dc886b69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dc886b6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dc886b6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21fa792a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21fa792a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3dc886b69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3dc886b69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3dc886b695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3dc886b695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7625" y="-24112"/>
            <a:ext cx="9229723" cy="51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504">
            <a:off x="5208000" y="3622494"/>
            <a:ext cx="20448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76250" y="1240875"/>
            <a:ext cx="8372400" cy="9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720000" y="615663"/>
            <a:ext cx="77040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-28725" y="867900"/>
            <a:ext cx="1051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8121225" y="867900"/>
            <a:ext cx="1051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385838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>
            <a:off x="8758313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title" idx="2"/>
          </p:nvPr>
        </p:nvSpPr>
        <p:spPr>
          <a:xfrm>
            <a:off x="719991" y="1813800"/>
            <a:ext cx="2405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1"/>
          </p:nvPr>
        </p:nvSpPr>
        <p:spPr>
          <a:xfrm>
            <a:off x="720002" y="2249125"/>
            <a:ext cx="2405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title" idx="3"/>
          </p:nvPr>
        </p:nvSpPr>
        <p:spPr>
          <a:xfrm>
            <a:off x="6018901" y="1813800"/>
            <a:ext cx="2405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4"/>
          </p:nvPr>
        </p:nvSpPr>
        <p:spPr>
          <a:xfrm>
            <a:off x="6018909" y="2249125"/>
            <a:ext cx="2405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title" idx="5"/>
          </p:nvPr>
        </p:nvSpPr>
        <p:spPr>
          <a:xfrm>
            <a:off x="719994" y="3609150"/>
            <a:ext cx="2405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6"/>
          </p:nvPr>
        </p:nvSpPr>
        <p:spPr>
          <a:xfrm>
            <a:off x="720004" y="4039200"/>
            <a:ext cx="2405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 idx="7"/>
          </p:nvPr>
        </p:nvSpPr>
        <p:spPr>
          <a:xfrm>
            <a:off x="6018903" y="3609150"/>
            <a:ext cx="2405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8"/>
          </p:nvPr>
        </p:nvSpPr>
        <p:spPr>
          <a:xfrm>
            <a:off x="6018911" y="4039200"/>
            <a:ext cx="2405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title" idx="9"/>
          </p:nvPr>
        </p:nvSpPr>
        <p:spPr>
          <a:xfrm>
            <a:off x="3369450" y="2626200"/>
            <a:ext cx="2405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subTitle" idx="13"/>
          </p:nvPr>
        </p:nvSpPr>
        <p:spPr>
          <a:xfrm>
            <a:off x="3369458" y="3056250"/>
            <a:ext cx="2405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8" name="Google Shape;268;p34"/>
          <p:cNvCxnSpPr/>
          <p:nvPr/>
        </p:nvCxnSpPr>
        <p:spPr>
          <a:xfrm>
            <a:off x="-28725" y="4876800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4"/>
          <p:cNvCxnSpPr/>
          <p:nvPr/>
        </p:nvCxnSpPr>
        <p:spPr>
          <a:xfrm>
            <a:off x="385838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4"/>
          <p:cNvCxnSpPr/>
          <p:nvPr/>
        </p:nvCxnSpPr>
        <p:spPr>
          <a:xfrm>
            <a:off x="8758313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39"/>
          <p:cNvCxnSpPr/>
          <p:nvPr/>
        </p:nvCxnSpPr>
        <p:spPr>
          <a:xfrm>
            <a:off x="-28725" y="4876800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9"/>
          <p:cNvCxnSpPr/>
          <p:nvPr/>
        </p:nvCxnSpPr>
        <p:spPr>
          <a:xfrm>
            <a:off x="8758313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9"/>
          <p:cNvCxnSpPr/>
          <p:nvPr/>
        </p:nvCxnSpPr>
        <p:spPr>
          <a:xfrm>
            <a:off x="385838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9"/>
          <p:cNvCxnSpPr/>
          <p:nvPr/>
        </p:nvCxnSpPr>
        <p:spPr>
          <a:xfrm>
            <a:off x="7691463" y="-9600"/>
            <a:ext cx="1443000" cy="135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39"/>
          <p:cNvSpPr/>
          <p:nvPr/>
        </p:nvSpPr>
        <p:spPr>
          <a:xfrm rot="-5400000">
            <a:off x="4509625" y="3724275"/>
            <a:ext cx="2991000" cy="2991000"/>
          </a:xfrm>
          <a:prstGeom prst="arc">
            <a:avLst>
              <a:gd name="adj1" fmla="val 16200000"/>
              <a:gd name="adj2" fmla="val 527015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9"/>
          <p:cNvSpPr/>
          <p:nvPr/>
        </p:nvSpPr>
        <p:spPr>
          <a:xfrm rot="-5400000">
            <a:off x="5114775" y="4329325"/>
            <a:ext cx="1780800" cy="1780800"/>
          </a:xfrm>
          <a:prstGeom prst="arc">
            <a:avLst>
              <a:gd name="adj1" fmla="val 16200000"/>
              <a:gd name="adj2" fmla="val 527015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39"/>
          <p:cNvCxnSpPr/>
          <p:nvPr/>
        </p:nvCxnSpPr>
        <p:spPr>
          <a:xfrm>
            <a:off x="-28725" y="867900"/>
            <a:ext cx="1051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0"/>
          <p:cNvCxnSpPr/>
          <p:nvPr/>
        </p:nvCxnSpPr>
        <p:spPr>
          <a:xfrm>
            <a:off x="8758313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40"/>
          <p:cNvCxnSpPr/>
          <p:nvPr/>
        </p:nvCxnSpPr>
        <p:spPr>
          <a:xfrm>
            <a:off x="385838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40"/>
          <p:cNvSpPr/>
          <p:nvPr/>
        </p:nvSpPr>
        <p:spPr>
          <a:xfrm flipH="1">
            <a:off x="7753025" y="-992200"/>
            <a:ext cx="1953000" cy="1953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0"/>
          <p:cNvSpPr/>
          <p:nvPr/>
        </p:nvSpPr>
        <p:spPr>
          <a:xfrm flipH="1">
            <a:off x="103607" y="2611700"/>
            <a:ext cx="564300" cy="564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6" name="Google Shape;336;p40"/>
          <p:cNvCxnSpPr/>
          <p:nvPr/>
        </p:nvCxnSpPr>
        <p:spPr>
          <a:xfrm flipH="1">
            <a:off x="7702488" y="3800400"/>
            <a:ext cx="1443000" cy="135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20000" y="1986550"/>
            <a:ext cx="4762800" cy="16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4454076" y="539998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 rot="320">
            <a:off x="720000" y="3574025"/>
            <a:ext cx="32223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-28725" y="4876800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3"/>
          <p:cNvCxnSpPr/>
          <p:nvPr/>
        </p:nvCxnSpPr>
        <p:spPr>
          <a:xfrm>
            <a:off x="385838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3"/>
          <p:cNvCxnSpPr/>
          <p:nvPr/>
        </p:nvCxnSpPr>
        <p:spPr>
          <a:xfrm>
            <a:off x="8758313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50" y="-16087"/>
            <a:ext cx="9201149" cy="517568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3423084" y="1971588"/>
            <a:ext cx="5001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3421884" y="3762838"/>
            <a:ext cx="5004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424284" y="540000"/>
            <a:ext cx="4999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3423834" y="1591537"/>
            <a:ext cx="50004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4"/>
          </p:nvPr>
        </p:nvSpPr>
        <p:spPr>
          <a:xfrm>
            <a:off x="3424584" y="3388527"/>
            <a:ext cx="499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37" name="Google Shape;37;p5"/>
          <p:cNvCxnSpPr/>
          <p:nvPr/>
        </p:nvCxnSpPr>
        <p:spPr>
          <a:xfrm>
            <a:off x="-28725" y="4876800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5"/>
          <p:cNvCxnSpPr/>
          <p:nvPr/>
        </p:nvCxnSpPr>
        <p:spPr>
          <a:xfrm>
            <a:off x="385838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5"/>
          <p:cNvCxnSpPr/>
          <p:nvPr/>
        </p:nvCxnSpPr>
        <p:spPr>
          <a:xfrm>
            <a:off x="8758313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1136638"/>
            <a:ext cx="4080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 rot="-505">
            <a:off x="720100" y="1830971"/>
            <a:ext cx="40806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50" name="Google Shape;50;p7"/>
          <p:cNvCxnSpPr/>
          <p:nvPr/>
        </p:nvCxnSpPr>
        <p:spPr>
          <a:xfrm>
            <a:off x="-28725" y="867900"/>
            <a:ext cx="1051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7"/>
          <p:cNvCxnSpPr/>
          <p:nvPr/>
        </p:nvCxnSpPr>
        <p:spPr>
          <a:xfrm>
            <a:off x="385838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22"/>
            <a:ext cx="91440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 rot="415">
            <a:off x="3526499" y="2239275"/>
            <a:ext cx="49722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5941625" y="3884725"/>
            <a:ext cx="24825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11"/>
          <p:cNvCxnSpPr/>
          <p:nvPr/>
        </p:nvCxnSpPr>
        <p:spPr>
          <a:xfrm>
            <a:off x="8758313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1"/>
          <p:cNvCxnSpPr/>
          <p:nvPr/>
        </p:nvCxnSpPr>
        <p:spPr>
          <a:xfrm>
            <a:off x="385838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1"/>
          <p:cNvCxnSpPr/>
          <p:nvPr/>
        </p:nvCxnSpPr>
        <p:spPr>
          <a:xfrm>
            <a:off x="7702488" y="0"/>
            <a:ext cx="1443000" cy="135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 rot="236">
            <a:off x="4061399" y="3307575"/>
            <a:ext cx="43626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523625" y="1089450"/>
            <a:ext cx="5049600" cy="19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186" name="Google Shape;186;p26"/>
          <p:cNvCxnSpPr/>
          <p:nvPr/>
        </p:nvCxnSpPr>
        <p:spPr>
          <a:xfrm>
            <a:off x="-1512" y="3800400"/>
            <a:ext cx="1443000" cy="135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MAIN_POINT_1_1_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4401875" y="1424263"/>
            <a:ext cx="3494100" cy="11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ubTitle" idx="1"/>
          </p:nvPr>
        </p:nvSpPr>
        <p:spPr>
          <a:xfrm rot="-590">
            <a:off x="4401800" y="2569537"/>
            <a:ext cx="34941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2" name="Google Shape;212;p30"/>
          <p:cNvCxnSpPr/>
          <p:nvPr/>
        </p:nvCxnSpPr>
        <p:spPr>
          <a:xfrm>
            <a:off x="8758225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0"/>
          <p:cNvCxnSpPr/>
          <p:nvPr/>
        </p:nvCxnSpPr>
        <p:spPr>
          <a:xfrm>
            <a:off x="385750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-28725" y="4876800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0"/>
          <p:cNvSpPr/>
          <p:nvPr/>
        </p:nvSpPr>
        <p:spPr>
          <a:xfrm flipH="1">
            <a:off x="7753025" y="-992200"/>
            <a:ext cx="1953000" cy="1953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" name="Google Shape;216;p30"/>
          <p:cNvCxnSpPr/>
          <p:nvPr/>
        </p:nvCxnSpPr>
        <p:spPr>
          <a:xfrm flipH="1">
            <a:off x="7702488" y="3800400"/>
            <a:ext cx="1443000" cy="135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0"/>
          <p:cNvSpPr/>
          <p:nvPr/>
        </p:nvSpPr>
        <p:spPr>
          <a:xfrm flipH="1">
            <a:off x="103607" y="2611700"/>
            <a:ext cx="564300" cy="564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5560826" y="3982550"/>
            <a:ext cx="2088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2"/>
          </p:nvPr>
        </p:nvSpPr>
        <p:spPr>
          <a:xfrm>
            <a:off x="1493891" y="3976800"/>
            <a:ext cx="2089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 idx="3"/>
          </p:nvPr>
        </p:nvSpPr>
        <p:spPr>
          <a:xfrm>
            <a:off x="5560822" y="3602500"/>
            <a:ext cx="20883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title" idx="4"/>
          </p:nvPr>
        </p:nvSpPr>
        <p:spPr>
          <a:xfrm>
            <a:off x="1495042" y="3602490"/>
            <a:ext cx="2087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1"/>
          <p:cNvCxnSpPr/>
          <p:nvPr/>
        </p:nvCxnSpPr>
        <p:spPr>
          <a:xfrm>
            <a:off x="8758225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1"/>
          <p:cNvCxnSpPr/>
          <p:nvPr/>
        </p:nvCxnSpPr>
        <p:spPr>
          <a:xfrm>
            <a:off x="-28725" y="4876800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31"/>
          <p:cNvSpPr/>
          <p:nvPr/>
        </p:nvSpPr>
        <p:spPr>
          <a:xfrm flipH="1">
            <a:off x="8048559" y="-490800"/>
            <a:ext cx="1419300" cy="1419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" name="Google Shape;228;p31"/>
          <p:cNvCxnSpPr/>
          <p:nvPr/>
        </p:nvCxnSpPr>
        <p:spPr>
          <a:xfrm>
            <a:off x="385750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58" r:id="rId6"/>
    <p:sldLayoutId id="2147483672" r:id="rId7"/>
    <p:sldLayoutId id="2147483676" r:id="rId8"/>
    <p:sldLayoutId id="2147483677" r:id="rId9"/>
    <p:sldLayoutId id="2147483680" r:id="rId10"/>
    <p:sldLayoutId id="2147483685" r:id="rId11"/>
    <p:sldLayoutId id="214748368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eb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4"/>
          <p:cNvPicPr preferRelativeResize="0"/>
          <p:nvPr/>
        </p:nvPicPr>
        <p:blipFill>
          <a:blip r:embed="rId5"/>
          <a:srcRect t="18175" b="18175"/>
          <a:stretch/>
        </p:blipFill>
        <p:spPr>
          <a:xfrm>
            <a:off x="1044803" y="1355598"/>
            <a:ext cx="3742349" cy="373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9106693-09FF-557D-8171-0F8BCD0B7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800" y="434052"/>
            <a:ext cx="8372400" cy="935100"/>
          </a:xfrm>
        </p:spPr>
        <p:txBody>
          <a:bodyPr/>
          <a:lstStyle/>
          <a:p>
            <a:r>
              <a:rPr lang="id-ID" dirty="0"/>
              <a:t>H&amp;H</a:t>
            </a:r>
            <a:endParaRPr lang="en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1FD9FD4D-0785-69AB-E729-098023F8FB97}"/>
              </a:ext>
            </a:extLst>
          </p:cNvPr>
          <p:cNvSpPr txBox="1">
            <a:spLocks/>
          </p:cNvSpPr>
          <p:nvPr/>
        </p:nvSpPr>
        <p:spPr>
          <a:xfrm>
            <a:off x="4901400" y="2237560"/>
            <a:ext cx="3856800" cy="158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ilda Display"/>
              <a:buNone/>
              <a:defRPr sz="74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ilda Display"/>
              <a:buNone/>
              <a:defRPr sz="5200" b="0" i="0" u="none" strike="noStrike" cap="none">
                <a:solidFill>
                  <a:srgbClr val="191919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ilda Display"/>
              <a:buNone/>
              <a:defRPr sz="5200" b="0" i="0" u="none" strike="noStrike" cap="none">
                <a:solidFill>
                  <a:srgbClr val="191919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ilda Display"/>
              <a:buNone/>
              <a:defRPr sz="5200" b="0" i="0" u="none" strike="noStrike" cap="none">
                <a:solidFill>
                  <a:srgbClr val="191919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ilda Display"/>
              <a:buNone/>
              <a:defRPr sz="5200" b="0" i="0" u="none" strike="noStrike" cap="none">
                <a:solidFill>
                  <a:srgbClr val="191919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ilda Display"/>
              <a:buNone/>
              <a:defRPr sz="5200" b="0" i="0" u="none" strike="noStrike" cap="none">
                <a:solidFill>
                  <a:srgbClr val="191919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ilda Display"/>
              <a:buNone/>
              <a:defRPr sz="5200" b="0" i="0" u="none" strike="noStrike" cap="none">
                <a:solidFill>
                  <a:srgbClr val="191919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ilda Display"/>
              <a:buNone/>
              <a:defRPr sz="5200" b="0" i="0" u="none" strike="noStrike" cap="none">
                <a:solidFill>
                  <a:srgbClr val="191919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ilda Display"/>
              <a:buNone/>
              <a:defRPr sz="5200" b="0" i="0" u="none" strike="noStrike" cap="none">
                <a:solidFill>
                  <a:srgbClr val="191919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l">
              <a:lnSpc>
                <a:spcPct val="150000"/>
              </a:lnSpc>
              <a:buClr>
                <a:schemeClr val="bg1">
                  <a:lumMod val="95000"/>
                </a:schemeClr>
              </a:buClr>
            </a:pPr>
            <a:endParaRPr lang="en-ID" sz="2000" dirty="0"/>
          </a:p>
        </p:txBody>
      </p:sp>
      <p:sp>
        <p:nvSpPr>
          <p:cNvPr id="2" name="Google Shape;426;p50">
            <a:extLst>
              <a:ext uri="{FF2B5EF4-FFF2-40B4-BE49-F238E27FC236}">
                <a16:creationId xmlns:a16="http://schemas.microsoft.com/office/drawing/2014/main" id="{23D9298D-4772-9317-2AB2-BE8F639752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21599495">
            <a:off x="4787235" y="2208500"/>
            <a:ext cx="4242326" cy="1107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>
              <a:lnSpc>
                <a:spcPct val="150000"/>
              </a:lnSpc>
              <a:spcBef>
                <a:spcPts val="1600"/>
              </a:spcBef>
            </a:pPr>
            <a:r>
              <a:rPr lang="id-ID" sz="2600" dirty="0">
                <a:latin typeface="Gilda Display" panose="020B0604020202020204" charset="0"/>
              </a:rPr>
              <a:t>Advance </a:t>
            </a:r>
            <a:r>
              <a:rPr lang="id-ID" sz="2600" dirty="0" err="1">
                <a:latin typeface="Gilda Display" panose="020B0604020202020204" charset="0"/>
              </a:rPr>
              <a:t>Retinol</a:t>
            </a:r>
            <a:r>
              <a:rPr lang="id-ID" sz="2600" dirty="0">
                <a:latin typeface="Gilda Display" panose="020B0604020202020204" charset="0"/>
              </a:rPr>
              <a:t> Serum</a:t>
            </a:r>
            <a:endParaRPr lang="en-US" sz="2600" dirty="0">
              <a:latin typeface="Gilda Display" panose="020B0604020202020204" charset="0"/>
            </a:endParaRPr>
          </a:p>
        </p:txBody>
      </p:sp>
      <p:sp>
        <p:nvSpPr>
          <p:cNvPr id="3" name="Google Shape;426;p50">
            <a:extLst>
              <a:ext uri="{FF2B5EF4-FFF2-40B4-BE49-F238E27FC236}">
                <a16:creationId xmlns:a16="http://schemas.microsoft.com/office/drawing/2014/main" id="{D7BC558D-82DD-256A-A8CF-BB2223E1A6E7}"/>
              </a:ext>
            </a:extLst>
          </p:cNvPr>
          <p:cNvSpPr txBox="1">
            <a:spLocks/>
          </p:cNvSpPr>
          <p:nvPr/>
        </p:nvSpPr>
        <p:spPr>
          <a:xfrm rot="21599495">
            <a:off x="4651514" y="3073942"/>
            <a:ext cx="4242326" cy="90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39700" indent="0" algn="l">
              <a:lnSpc>
                <a:spcPct val="150000"/>
              </a:lnSpc>
              <a:spcBef>
                <a:spcPts val="1600"/>
              </a:spcBef>
            </a:pPr>
            <a:r>
              <a:rPr lang="de-DE" dirty="0"/>
              <a:t>Mengungkap Rahasia Kulit Sehat dan Bersinar</a:t>
            </a:r>
            <a:endParaRPr lang="id-ID" sz="2600" dirty="0">
              <a:latin typeface="Gilda Display" panose="020B0604020202020204" charset="0"/>
            </a:endParaRPr>
          </a:p>
        </p:txBody>
      </p:sp>
      <p:cxnSp>
        <p:nvCxnSpPr>
          <p:cNvPr id="4" name="Google Shape;417;p49">
            <a:extLst>
              <a:ext uri="{FF2B5EF4-FFF2-40B4-BE49-F238E27FC236}">
                <a16:creationId xmlns:a16="http://schemas.microsoft.com/office/drawing/2014/main" id="{DA5CDDB0-EB14-FE45-6426-69892BB93A8C}"/>
              </a:ext>
            </a:extLst>
          </p:cNvPr>
          <p:cNvCxnSpPr>
            <a:cxnSpLocks/>
          </p:cNvCxnSpPr>
          <p:nvPr/>
        </p:nvCxnSpPr>
        <p:spPr>
          <a:xfrm>
            <a:off x="4787153" y="3217650"/>
            <a:ext cx="397104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y2mate.com - BACKSOUND Musik buat promosi  by Infraction No Copyright">
            <a:hlinkClick r:id="" action="ppaction://media"/>
            <a:extLst>
              <a:ext uri="{FF2B5EF4-FFF2-40B4-BE49-F238E27FC236}">
                <a16:creationId xmlns:a16="http://schemas.microsoft.com/office/drawing/2014/main" id="{EC783A70-C6A4-E976-31B9-430A28BF21D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0.875"/>
                  <p14:fade out="7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46009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5000"/>
    </mc:Choice>
    <mc:Fallback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7" grpId="0"/>
      <p:bldP spid="8" grpId="0"/>
      <p:bldP spid="2" grpId="0" uiExpand="1" build="p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83E165-11B8-BB3B-B2D0-36838E51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00"/>
            <a:ext cx="9271530" cy="5162698"/>
          </a:xfrm>
          <a:prstGeom prst="rect">
            <a:avLst/>
          </a:prstGeom>
        </p:spPr>
      </p:pic>
      <p:sp>
        <p:nvSpPr>
          <p:cNvPr id="367" name="Google Shape;367;p46"/>
          <p:cNvSpPr/>
          <p:nvPr/>
        </p:nvSpPr>
        <p:spPr>
          <a:xfrm flipH="1">
            <a:off x="3348125" y="920250"/>
            <a:ext cx="5400600" cy="22824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631B1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 txBox="1">
            <a:spLocks noGrp="1"/>
          </p:cNvSpPr>
          <p:nvPr>
            <p:ph type="subTitle" idx="1"/>
          </p:nvPr>
        </p:nvSpPr>
        <p:spPr>
          <a:xfrm rot="236">
            <a:off x="2573054" y="3307367"/>
            <a:ext cx="6164687" cy="1562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000" dirty="0">
                <a:solidFill>
                  <a:srgbClr val="661D1F"/>
                </a:solidFill>
              </a:rPr>
              <a:t>Serum </a:t>
            </a:r>
            <a:r>
              <a:rPr lang="en-US" sz="2000" dirty="0" err="1">
                <a:solidFill>
                  <a:srgbClr val="661D1F"/>
                </a:solidFill>
              </a:rPr>
              <a:t>memiliki</a:t>
            </a:r>
            <a:r>
              <a:rPr lang="en-US" sz="2000" dirty="0">
                <a:solidFill>
                  <a:srgbClr val="661D1F"/>
                </a:solidFill>
              </a:rPr>
              <a:t> </a:t>
            </a:r>
            <a:r>
              <a:rPr lang="en-US" sz="2000" dirty="0" err="1">
                <a:solidFill>
                  <a:srgbClr val="661D1F"/>
                </a:solidFill>
              </a:rPr>
              <a:t>fungsi</a:t>
            </a:r>
            <a:r>
              <a:rPr lang="en-US" sz="2000" dirty="0">
                <a:solidFill>
                  <a:srgbClr val="661D1F"/>
                </a:solidFill>
              </a:rPr>
              <a:t> </a:t>
            </a:r>
            <a:r>
              <a:rPr lang="en-US" sz="2000" dirty="0" err="1">
                <a:solidFill>
                  <a:srgbClr val="661D1F"/>
                </a:solidFill>
              </a:rPr>
              <a:t>penting</a:t>
            </a:r>
            <a:r>
              <a:rPr lang="en-US" sz="2000" dirty="0">
                <a:solidFill>
                  <a:srgbClr val="661D1F"/>
                </a:solidFill>
              </a:rPr>
              <a:t> </a:t>
            </a:r>
            <a:r>
              <a:rPr lang="en-US" sz="2000" dirty="0" err="1">
                <a:solidFill>
                  <a:srgbClr val="661D1F"/>
                </a:solidFill>
              </a:rPr>
              <a:t>dalam</a:t>
            </a:r>
            <a:r>
              <a:rPr lang="en-US" sz="2000" dirty="0">
                <a:solidFill>
                  <a:srgbClr val="661D1F"/>
                </a:solidFill>
              </a:rPr>
              <a:t> </a:t>
            </a:r>
            <a:r>
              <a:rPr lang="en-US" sz="2000" dirty="0" err="1">
                <a:solidFill>
                  <a:srgbClr val="661D1F"/>
                </a:solidFill>
              </a:rPr>
              <a:t>melembapkan</a:t>
            </a:r>
            <a:r>
              <a:rPr lang="en-US" sz="2000" dirty="0">
                <a:solidFill>
                  <a:srgbClr val="661D1F"/>
                </a:solidFill>
              </a:rPr>
              <a:t> </a:t>
            </a:r>
            <a:r>
              <a:rPr lang="en-US" sz="2000" dirty="0" err="1">
                <a:solidFill>
                  <a:srgbClr val="661D1F"/>
                </a:solidFill>
              </a:rPr>
              <a:t>kulit</a:t>
            </a:r>
            <a:r>
              <a:rPr lang="en-US" sz="2000" dirty="0">
                <a:solidFill>
                  <a:srgbClr val="661D1F"/>
                </a:solidFill>
              </a:rPr>
              <a:t> </a:t>
            </a:r>
            <a:r>
              <a:rPr lang="en-US" sz="2000" dirty="0" err="1">
                <a:solidFill>
                  <a:srgbClr val="661D1F"/>
                </a:solidFill>
              </a:rPr>
              <a:t>sehingga</a:t>
            </a:r>
            <a:r>
              <a:rPr lang="en-US" sz="2000" dirty="0">
                <a:solidFill>
                  <a:srgbClr val="661D1F"/>
                </a:solidFill>
              </a:rPr>
              <a:t> </a:t>
            </a:r>
            <a:r>
              <a:rPr lang="en-US" sz="2000" dirty="0" err="1">
                <a:solidFill>
                  <a:srgbClr val="661D1F"/>
                </a:solidFill>
              </a:rPr>
              <a:t>pemakaiannya</a:t>
            </a:r>
            <a:r>
              <a:rPr lang="en-US" sz="2000" dirty="0">
                <a:solidFill>
                  <a:srgbClr val="661D1F"/>
                </a:solidFill>
              </a:rPr>
              <a:t> pun </a:t>
            </a:r>
            <a:r>
              <a:rPr lang="en-US" sz="2000" dirty="0" err="1">
                <a:solidFill>
                  <a:srgbClr val="661D1F"/>
                </a:solidFill>
              </a:rPr>
              <a:t>diperlukan</a:t>
            </a:r>
            <a:r>
              <a:rPr lang="en-US" sz="2000" dirty="0">
                <a:solidFill>
                  <a:srgbClr val="661D1F"/>
                </a:solidFill>
              </a:rPr>
              <a:t> </a:t>
            </a:r>
            <a:r>
              <a:rPr lang="en-US" sz="2000" dirty="0" err="1">
                <a:solidFill>
                  <a:srgbClr val="661D1F"/>
                </a:solidFill>
              </a:rPr>
              <a:t>bagi</a:t>
            </a:r>
            <a:r>
              <a:rPr lang="en-US" sz="2000" dirty="0">
                <a:solidFill>
                  <a:srgbClr val="661D1F"/>
                </a:solidFill>
              </a:rPr>
              <a:t> orang </a:t>
            </a:r>
            <a:r>
              <a:rPr lang="en-US" sz="2000" dirty="0" err="1">
                <a:solidFill>
                  <a:srgbClr val="661D1F"/>
                </a:solidFill>
              </a:rPr>
              <a:t>dengan</a:t>
            </a:r>
            <a:r>
              <a:rPr lang="en-US" sz="2000" dirty="0">
                <a:solidFill>
                  <a:srgbClr val="661D1F"/>
                </a:solidFill>
              </a:rPr>
              <a:t> </a:t>
            </a:r>
            <a:r>
              <a:rPr lang="en-US" sz="2000" dirty="0" err="1">
                <a:solidFill>
                  <a:srgbClr val="661D1F"/>
                </a:solidFill>
              </a:rPr>
              <a:t>kulit</a:t>
            </a:r>
            <a:r>
              <a:rPr lang="en-US" sz="2000" dirty="0">
                <a:solidFill>
                  <a:srgbClr val="661D1F"/>
                </a:solidFill>
              </a:rPr>
              <a:t> </a:t>
            </a:r>
            <a:r>
              <a:rPr lang="en-US" sz="2000" dirty="0" err="1">
                <a:solidFill>
                  <a:srgbClr val="661D1F"/>
                </a:solidFill>
              </a:rPr>
              <a:t>wajah</a:t>
            </a:r>
            <a:r>
              <a:rPr lang="en-US" sz="2000" dirty="0">
                <a:solidFill>
                  <a:srgbClr val="661D1F"/>
                </a:solidFill>
              </a:rPr>
              <a:t> yang </a:t>
            </a:r>
            <a:r>
              <a:rPr lang="en-US" sz="2000" dirty="0" err="1">
                <a:solidFill>
                  <a:srgbClr val="661D1F"/>
                </a:solidFill>
              </a:rPr>
              <a:t>kering</a:t>
            </a:r>
            <a:r>
              <a:rPr lang="en-US" sz="2000" dirty="0">
                <a:solidFill>
                  <a:srgbClr val="661D1F"/>
                </a:solidFill>
              </a:rPr>
              <a:t> dan </a:t>
            </a:r>
            <a:r>
              <a:rPr lang="en-US" sz="2000" dirty="0" err="1">
                <a:solidFill>
                  <a:srgbClr val="661D1F"/>
                </a:solidFill>
              </a:rPr>
              <a:t>sensitif</a:t>
            </a:r>
            <a:r>
              <a:rPr lang="en-US" sz="2000" dirty="0">
                <a:solidFill>
                  <a:srgbClr val="661D1F"/>
                </a:solidFill>
              </a:rPr>
              <a:t>.</a:t>
            </a:r>
            <a:endParaRPr sz="2000" dirty="0">
              <a:solidFill>
                <a:srgbClr val="661D1F"/>
              </a:solidFill>
            </a:endParaRPr>
          </a:p>
        </p:txBody>
      </p:sp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3523625" y="1089450"/>
            <a:ext cx="5049600" cy="19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err="1"/>
              <a:t>Kenapa</a:t>
            </a:r>
            <a:r>
              <a:rPr lang="en-US" sz="3600" dirty="0"/>
              <a:t> serum </a:t>
            </a:r>
            <a:r>
              <a:rPr lang="en-US" sz="3600" dirty="0" err="1"/>
              <a:t>penting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kulit</a:t>
            </a:r>
            <a:r>
              <a:rPr lang="en-US" sz="3600" dirty="0"/>
              <a:t>?</a:t>
            </a:r>
            <a:endParaRPr sz="3600" dirty="0"/>
          </a:p>
        </p:txBody>
      </p:sp>
      <p:sp>
        <p:nvSpPr>
          <p:cNvPr id="372" name="Google Shape;372;p46"/>
          <p:cNvSpPr/>
          <p:nvPr/>
        </p:nvSpPr>
        <p:spPr>
          <a:xfrm rot="-5400000">
            <a:off x="1429075" y="4329325"/>
            <a:ext cx="1780800" cy="1780800"/>
          </a:xfrm>
          <a:prstGeom prst="arc">
            <a:avLst>
              <a:gd name="adj1" fmla="val 16200000"/>
              <a:gd name="adj2" fmla="val 527015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6"/>
          <p:cNvCxnSpPr/>
          <p:nvPr/>
        </p:nvCxnSpPr>
        <p:spPr>
          <a:xfrm>
            <a:off x="385838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6"/>
          <p:cNvCxnSpPr/>
          <p:nvPr/>
        </p:nvCxnSpPr>
        <p:spPr>
          <a:xfrm>
            <a:off x="8758313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>
        <p:wipe/>
      </p:transition>
    </mc:Choice>
    <mc:Fallback>
      <p:transition spd="slow"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 animBg="1"/>
      <p:bldP spid="368" grpId="0" build="p"/>
      <p:bldP spid="3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70"/>
          <p:cNvCxnSpPr>
            <a:cxnSpLocks/>
          </p:cNvCxnSpPr>
          <p:nvPr/>
        </p:nvCxnSpPr>
        <p:spPr>
          <a:xfrm>
            <a:off x="3881738" y="2820025"/>
            <a:ext cx="0" cy="233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7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Permasalahan Kulit yang Biasa Dihadapi</a:t>
            </a:r>
            <a:endParaRPr dirty="0"/>
          </a:p>
        </p:txBody>
      </p:sp>
      <p:sp>
        <p:nvSpPr>
          <p:cNvPr id="799" name="Google Shape;799;p70"/>
          <p:cNvSpPr txBox="1">
            <a:spLocks noGrp="1"/>
          </p:cNvSpPr>
          <p:nvPr>
            <p:ph type="title" idx="3"/>
          </p:nvPr>
        </p:nvSpPr>
        <p:spPr>
          <a:xfrm>
            <a:off x="5532825" y="3983450"/>
            <a:ext cx="20883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Kerutan</a:t>
            </a:r>
            <a:endParaRPr dirty="0"/>
          </a:p>
        </p:txBody>
      </p:sp>
      <p:sp>
        <p:nvSpPr>
          <p:cNvPr id="800" name="Google Shape;800;p70"/>
          <p:cNvSpPr txBox="1">
            <a:spLocks noGrp="1"/>
          </p:cNvSpPr>
          <p:nvPr>
            <p:ph type="title" idx="4"/>
          </p:nvPr>
        </p:nvSpPr>
        <p:spPr>
          <a:xfrm>
            <a:off x="1494274" y="3982550"/>
            <a:ext cx="2087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Noda Hitam</a:t>
            </a:r>
            <a:endParaRPr dirty="0"/>
          </a:p>
        </p:txBody>
      </p:sp>
      <p:pic>
        <p:nvPicPr>
          <p:cNvPr id="801" name="Google Shape;801;p70"/>
          <p:cNvPicPr preferRelativeResize="0"/>
          <p:nvPr/>
        </p:nvPicPr>
        <p:blipFill>
          <a:blip r:embed="rId3"/>
          <a:srcRect l="3225" r="3225"/>
          <a:stretch/>
        </p:blipFill>
        <p:spPr>
          <a:xfrm>
            <a:off x="1195862" y="1858375"/>
            <a:ext cx="2685900" cy="1923300"/>
          </a:xfrm>
          <a:prstGeom prst="round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02" name="Google Shape;802;p70"/>
          <p:cNvCxnSpPr/>
          <p:nvPr/>
        </p:nvCxnSpPr>
        <p:spPr>
          <a:xfrm rot="10800000">
            <a:off x="6576975" y="1847742"/>
            <a:ext cx="2595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3" name="Google Shape;803;p70"/>
          <p:cNvPicPr preferRelativeResize="0"/>
          <p:nvPr/>
        </p:nvPicPr>
        <p:blipFill>
          <a:blip r:embed="rId4"/>
          <a:srcRect l="10683" r="10683"/>
          <a:stretch/>
        </p:blipFill>
        <p:spPr>
          <a:xfrm>
            <a:off x="5234025" y="1847741"/>
            <a:ext cx="2685900" cy="19233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B72A8CA-6C61-9E2E-FAFD-6CAEDEBB7520}"/>
              </a:ext>
            </a:extLst>
          </p:cNvPr>
          <p:cNvSpPr txBox="1">
            <a:spLocks/>
          </p:cNvSpPr>
          <p:nvPr/>
        </p:nvSpPr>
        <p:spPr>
          <a:xfrm>
            <a:off x="3919611" y="4342376"/>
            <a:ext cx="1304777" cy="80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id-ID"/>
              <a:t>H&amp;H</a:t>
            </a:r>
            <a:endParaRPr lang="en-ID" dirty="0"/>
          </a:p>
        </p:txBody>
      </p:sp>
    </p:spTree>
  </p:cSld>
  <p:clrMapOvr>
    <a:masterClrMapping/>
  </p:clrMapOvr>
  <p:transition spd="slow" advClick="0" advTm="1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/>
      <p:bldP spid="799" grpId="0"/>
      <p:bldP spid="8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49"/>
          <p:cNvCxnSpPr>
            <a:cxnSpLocks/>
          </p:cNvCxnSpPr>
          <p:nvPr/>
        </p:nvCxnSpPr>
        <p:spPr>
          <a:xfrm>
            <a:off x="-75" y="1073848"/>
            <a:ext cx="652787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2" name="Google Shape;412;p49"/>
          <p:cNvPicPr preferRelativeResize="0"/>
          <p:nvPr/>
        </p:nvPicPr>
        <p:blipFill>
          <a:blip r:embed="rId3"/>
          <a:srcRect t="7608" b="7608"/>
          <a:stretch/>
        </p:blipFill>
        <p:spPr>
          <a:xfrm>
            <a:off x="6023825" y="714375"/>
            <a:ext cx="2724900" cy="4155300"/>
          </a:xfrm>
          <a:prstGeom prst="round2Diag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5" name="Google Shape;415;p49"/>
          <p:cNvSpPr txBox="1">
            <a:spLocks noGrp="1"/>
          </p:cNvSpPr>
          <p:nvPr>
            <p:ph type="subTitle" idx="1"/>
          </p:nvPr>
        </p:nvSpPr>
        <p:spPr>
          <a:xfrm rot="320">
            <a:off x="719998" y="4146505"/>
            <a:ext cx="3648799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Lebih efektik untuk menjadikan kulit tampak lebih muda dan elastis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EEE9D2-812C-3C31-F4B8-CCB6ECA0242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19964" y="212020"/>
            <a:ext cx="5303861" cy="16386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3200" dirty="0" err="1"/>
              <a:t>Manfaat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Serum</a:t>
            </a:r>
            <a:br>
              <a:rPr lang="en-US" sz="3200" dirty="0"/>
            </a:br>
            <a:r>
              <a:rPr lang="en-US" sz="3200" dirty="0"/>
              <a:t>Advance Retinol Serum</a:t>
            </a:r>
            <a:endParaRPr lang="en-ID" sz="3200" dirty="0"/>
          </a:p>
        </p:txBody>
      </p:sp>
      <p:sp>
        <p:nvSpPr>
          <p:cNvPr id="6" name="Google Shape;426;p50">
            <a:extLst>
              <a:ext uri="{FF2B5EF4-FFF2-40B4-BE49-F238E27FC236}">
                <a16:creationId xmlns:a16="http://schemas.microsoft.com/office/drawing/2014/main" id="{FA824044-3582-0860-57A2-61AAE13A6FE5}"/>
              </a:ext>
            </a:extLst>
          </p:cNvPr>
          <p:cNvSpPr txBox="1">
            <a:spLocks/>
          </p:cNvSpPr>
          <p:nvPr/>
        </p:nvSpPr>
        <p:spPr>
          <a:xfrm rot="21599495">
            <a:off x="602537" y="1731614"/>
            <a:ext cx="4080600" cy="263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>
              <a:lnSpc>
                <a:spcPct val="150000"/>
              </a:lnSpc>
              <a:buFont typeface="Anaheim"/>
              <a:buChar char="○"/>
            </a:pPr>
            <a:r>
              <a:rPr lang="sv-SE" sz="2400" dirty="0">
                <a:latin typeface="Anaheim" panose="020B0604020202020204" charset="0"/>
              </a:rPr>
              <a:t>Mencerahkan wajah</a:t>
            </a:r>
          </a:p>
          <a:p>
            <a:pPr>
              <a:lnSpc>
                <a:spcPct val="150000"/>
              </a:lnSpc>
              <a:buFont typeface="Anaheim"/>
              <a:buChar char="○"/>
            </a:pPr>
            <a:r>
              <a:rPr lang="sv-SE" sz="2400" dirty="0">
                <a:latin typeface="Anaheim" panose="020B0604020202020204" charset="0"/>
              </a:rPr>
              <a:t>Anti-aging</a:t>
            </a:r>
          </a:p>
          <a:p>
            <a:pPr>
              <a:lnSpc>
                <a:spcPct val="150000"/>
              </a:lnSpc>
              <a:buFont typeface="Anaheim"/>
              <a:buChar char="○"/>
            </a:pPr>
            <a:r>
              <a:rPr lang="sv-SE" sz="2400" dirty="0">
                <a:latin typeface="Anaheim" panose="020B0604020202020204" charset="0"/>
              </a:rPr>
              <a:t>Mengatasi beruntusan</a:t>
            </a:r>
          </a:p>
          <a:p>
            <a:pPr>
              <a:lnSpc>
                <a:spcPct val="150000"/>
              </a:lnSpc>
              <a:buFont typeface="Anaheim"/>
              <a:buChar char="○"/>
            </a:pPr>
            <a:r>
              <a:rPr lang="sv-SE" sz="2400" dirty="0">
                <a:latin typeface="Anaheim" panose="020B0604020202020204" charset="0"/>
              </a:rPr>
              <a:t>Mengurangi bekas jerawat</a:t>
            </a:r>
            <a:endParaRPr lang="id-ID" sz="2400" dirty="0">
              <a:latin typeface="Anaheim" panose="020B0604020202020204" charset="0"/>
            </a:endParaRPr>
          </a:p>
        </p:txBody>
      </p:sp>
    </p:spTree>
  </p:cSld>
  <p:clrMapOvr>
    <a:masterClrMapping/>
  </p:clrMapOvr>
  <p:transition spd="slow" advClick="0" advTm="2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build="p"/>
      <p:bldP spid="3" grpId="0"/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/>
          <p:nvPr/>
        </p:nvSpPr>
        <p:spPr>
          <a:xfrm flipH="1">
            <a:off x="5006850" y="797825"/>
            <a:ext cx="3546600" cy="35478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3" name="Google Shape;423;p50"/>
          <p:cNvCxnSpPr/>
          <p:nvPr/>
        </p:nvCxnSpPr>
        <p:spPr>
          <a:xfrm>
            <a:off x="6779988" y="-9600"/>
            <a:ext cx="0" cy="51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4" name="Google Shape;424;p50"/>
          <p:cNvPicPr preferRelativeResize="0"/>
          <p:nvPr/>
        </p:nvPicPr>
        <p:blipFill rotWithShape="1">
          <a:blip r:embed="rId3"/>
          <a:srcRect l="52" t="36091" r="-52" b="9173"/>
          <a:stretch/>
        </p:blipFill>
        <p:spPr>
          <a:xfrm>
            <a:off x="5269262" y="1063242"/>
            <a:ext cx="3024600" cy="3020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6" name="Google Shape;426;p50"/>
          <p:cNvSpPr txBox="1">
            <a:spLocks noGrp="1"/>
          </p:cNvSpPr>
          <p:nvPr>
            <p:ph type="subTitle" idx="1"/>
          </p:nvPr>
        </p:nvSpPr>
        <p:spPr>
          <a:xfrm rot="-505">
            <a:off x="590035" y="3028923"/>
            <a:ext cx="4080600" cy="2366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sz="2000" dirty="0">
                <a:latin typeface="Anaheim" panose="020B0604020202020204" charset="0"/>
              </a:rPr>
              <a:t>Normal oily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latin typeface="Anaheim" panose="020B0604020202020204" charset="0"/>
              </a:rPr>
              <a:t>Kering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latin typeface="Anaheim" panose="020B0604020202020204" charset="0"/>
              </a:rPr>
              <a:t>Sensitif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>
                <a:latin typeface="Anaheim" panose="020B0604020202020204" charset="0"/>
              </a:rPr>
              <a:t>Berjerawat</a:t>
            </a:r>
            <a:endParaRPr sz="2000" dirty="0">
              <a:latin typeface="Anaheim" panose="020B0604020202020204" charset="0"/>
            </a:endParaRPr>
          </a:p>
        </p:txBody>
      </p:sp>
      <p:cxnSp>
        <p:nvCxnSpPr>
          <p:cNvPr id="2" name="Google Shape;417;p49">
            <a:extLst>
              <a:ext uri="{FF2B5EF4-FFF2-40B4-BE49-F238E27FC236}">
                <a16:creationId xmlns:a16="http://schemas.microsoft.com/office/drawing/2014/main" id="{F253006C-24BC-46FE-269E-9517E456390B}"/>
              </a:ext>
            </a:extLst>
          </p:cNvPr>
          <p:cNvCxnSpPr>
            <a:cxnSpLocks/>
          </p:cNvCxnSpPr>
          <p:nvPr/>
        </p:nvCxnSpPr>
        <p:spPr>
          <a:xfrm>
            <a:off x="-4762" y="867614"/>
            <a:ext cx="62960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798;p70">
            <a:extLst>
              <a:ext uri="{FF2B5EF4-FFF2-40B4-BE49-F238E27FC236}">
                <a16:creationId xmlns:a16="http://schemas.microsoft.com/office/drawing/2014/main" id="{54F8C84E-6F5A-6461-2136-FC5675FBCD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551" y="2639546"/>
            <a:ext cx="3546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Cocok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Kulit</a:t>
            </a:r>
            <a:endParaRPr sz="2400" dirty="0"/>
          </a:p>
        </p:txBody>
      </p:sp>
      <p:sp>
        <p:nvSpPr>
          <p:cNvPr id="7" name="Google Shape;798;p70">
            <a:extLst>
              <a:ext uri="{FF2B5EF4-FFF2-40B4-BE49-F238E27FC236}">
                <a16:creationId xmlns:a16="http://schemas.microsoft.com/office/drawing/2014/main" id="{F2D7930B-4FDF-8472-B5D1-52195035C1E5}"/>
              </a:ext>
            </a:extLst>
          </p:cNvPr>
          <p:cNvSpPr txBox="1">
            <a:spLocks/>
          </p:cNvSpPr>
          <p:nvPr/>
        </p:nvSpPr>
        <p:spPr>
          <a:xfrm>
            <a:off x="589862" y="22471"/>
            <a:ext cx="7704000" cy="153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dirty="0"/>
              <a:t>Formula yang </a:t>
            </a:r>
            <a:r>
              <a:rPr lang="en-US" sz="3200" dirty="0" err="1"/>
              <a:t>terkandung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pt-BR" sz="3200" dirty="0"/>
              <a:t>Advance Retinol Serum</a:t>
            </a:r>
            <a:endParaRPr lang="en-US" sz="3200" dirty="0"/>
          </a:p>
        </p:txBody>
      </p:sp>
      <p:sp>
        <p:nvSpPr>
          <p:cNvPr id="10" name="Google Shape;426;p50">
            <a:extLst>
              <a:ext uri="{FF2B5EF4-FFF2-40B4-BE49-F238E27FC236}">
                <a16:creationId xmlns:a16="http://schemas.microsoft.com/office/drawing/2014/main" id="{5D6AD19A-723B-C9AE-B832-D8A6D819AB84}"/>
              </a:ext>
            </a:extLst>
          </p:cNvPr>
          <p:cNvSpPr txBox="1">
            <a:spLocks/>
          </p:cNvSpPr>
          <p:nvPr/>
        </p:nvSpPr>
        <p:spPr>
          <a:xfrm rot="21599495">
            <a:off x="590158" y="2075546"/>
            <a:ext cx="4080600" cy="68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n-US" sz="2000" dirty="0">
                <a:latin typeface="Anaheim" panose="020B0604020202020204" charset="0"/>
              </a:rPr>
              <a:t>1% Retinol Encapsulated</a:t>
            </a:r>
          </a:p>
        </p:txBody>
      </p:sp>
      <p:sp>
        <p:nvSpPr>
          <p:cNvPr id="11" name="Google Shape;798;p70">
            <a:extLst>
              <a:ext uri="{FF2B5EF4-FFF2-40B4-BE49-F238E27FC236}">
                <a16:creationId xmlns:a16="http://schemas.microsoft.com/office/drawing/2014/main" id="{0FAD199D-5BE4-904C-6634-52502C5F9276}"/>
              </a:ext>
            </a:extLst>
          </p:cNvPr>
          <p:cNvSpPr txBox="1">
            <a:spLocks/>
          </p:cNvSpPr>
          <p:nvPr/>
        </p:nvSpPr>
        <p:spPr>
          <a:xfrm>
            <a:off x="590551" y="1575935"/>
            <a:ext cx="3546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da Display"/>
              <a:buNone/>
              <a:defRPr sz="31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sz="2400" dirty="0" err="1"/>
              <a:t>Bahan</a:t>
            </a:r>
            <a:r>
              <a:rPr lang="en-US" sz="2400" dirty="0"/>
              <a:t> </a:t>
            </a:r>
            <a:r>
              <a:rPr lang="en-US" sz="2400" dirty="0" err="1"/>
              <a:t>Aktif</a:t>
            </a:r>
            <a:endParaRPr lang="en-US" sz="2400" dirty="0"/>
          </a:p>
        </p:txBody>
      </p:sp>
    </p:spTree>
  </p:cSld>
  <p:clrMapOvr>
    <a:masterClrMapping/>
  </p:clrMapOvr>
  <p:transition spd="slow" advClick="0" advTm="2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 uiExpand="1" build="p"/>
      <p:bldP spid="6" grpId="0"/>
      <p:bldP spid="7" grpId="0"/>
      <p:bldP spid="10" grpId="0" uiExpand="1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Sebelum &amp; Sesudah menggunakan H&amp;H</a:t>
            </a:r>
            <a:endParaRPr dirty="0"/>
          </a:p>
        </p:txBody>
      </p:sp>
      <p:cxnSp>
        <p:nvCxnSpPr>
          <p:cNvPr id="486" name="Google Shape;486;p52"/>
          <p:cNvCxnSpPr/>
          <p:nvPr/>
        </p:nvCxnSpPr>
        <p:spPr>
          <a:xfrm>
            <a:off x="4586300" y="3895725"/>
            <a:ext cx="0" cy="125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F5BC827-42BC-D58F-5871-04B1AF3D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26"/>
          <a:stretch/>
        </p:blipFill>
        <p:spPr>
          <a:xfrm>
            <a:off x="2306650" y="1485900"/>
            <a:ext cx="4559300" cy="3390900"/>
          </a:xfrm>
          <a:prstGeom prst="rect">
            <a:avLst/>
          </a:prstGeom>
        </p:spPr>
      </p:pic>
    </p:spTree>
  </p:cSld>
  <p:clrMapOvr>
    <a:masterClrMapping/>
  </p:clrMapOvr>
  <p:transition spd="slow" advClick="0" advTm="1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1"/>
          <p:cNvPicPr preferRelativeResize="0"/>
          <p:nvPr/>
        </p:nvPicPr>
        <p:blipFill>
          <a:blip r:embed="rId3"/>
          <a:srcRect l="10007" r="10007"/>
          <a:stretch/>
        </p:blipFill>
        <p:spPr>
          <a:xfrm>
            <a:off x="411794" y="337563"/>
            <a:ext cx="2727948" cy="4536900"/>
          </a:xfrm>
          <a:prstGeom prst="round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" name="Google Shape;432;p51"/>
          <p:cNvSpPr txBox="1">
            <a:spLocks noGrp="1"/>
          </p:cNvSpPr>
          <p:nvPr>
            <p:ph type="subTitle" idx="1"/>
          </p:nvPr>
        </p:nvSpPr>
        <p:spPr>
          <a:xfrm>
            <a:off x="3423084" y="1343100"/>
            <a:ext cx="5001900" cy="30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Anaheim" panose="020B0604020202020204" charset="0"/>
              </a:rPr>
              <a:t>Seluruh</a:t>
            </a:r>
            <a:r>
              <a:rPr lang="en-US" sz="2000" dirty="0">
                <a:latin typeface="Anaheim" panose="020B0604020202020204" charset="0"/>
              </a:rPr>
              <a:t> Treatment dan </a:t>
            </a:r>
            <a:r>
              <a:rPr lang="en-US" sz="2000" dirty="0" err="1">
                <a:latin typeface="Anaheim" panose="020B0604020202020204" charset="0"/>
              </a:rPr>
              <a:t>Produk</a:t>
            </a:r>
            <a:r>
              <a:rPr lang="en-US" sz="2000" dirty="0">
                <a:latin typeface="Anaheim" panose="020B0604020202020204" charset="0"/>
              </a:rPr>
              <a:t> di H&amp;H </a:t>
            </a:r>
            <a:r>
              <a:rPr lang="en-US" sz="2000" dirty="0" err="1">
                <a:latin typeface="Anaheim" panose="020B0604020202020204" charset="0"/>
              </a:rPr>
              <a:t>Aesthtetic</a:t>
            </a:r>
            <a:r>
              <a:rPr lang="en-US" sz="2000" dirty="0">
                <a:latin typeface="Anaheim" panose="020B0604020202020204" charset="0"/>
              </a:rPr>
              <a:t> Clinic </a:t>
            </a:r>
            <a:r>
              <a:rPr lang="en-US" sz="2000" dirty="0" err="1">
                <a:latin typeface="Anaheim" panose="020B0604020202020204" charset="0"/>
              </a:rPr>
              <a:t>berada</a:t>
            </a:r>
            <a:r>
              <a:rPr lang="en-US" sz="2000" dirty="0">
                <a:latin typeface="Anaheim" panose="020B0604020202020204" charset="0"/>
              </a:rPr>
              <a:t> di </a:t>
            </a:r>
            <a:r>
              <a:rPr lang="en-US" sz="2000" dirty="0" err="1">
                <a:latin typeface="Anaheim" panose="020B0604020202020204" charset="0"/>
              </a:rPr>
              <a:t>bawah</a:t>
            </a:r>
            <a:r>
              <a:rPr lang="en-US" sz="2000" dirty="0">
                <a:latin typeface="Anaheim" panose="020B0604020202020204" charset="0"/>
              </a:rPr>
              <a:t> </a:t>
            </a:r>
            <a:r>
              <a:rPr lang="en-US" sz="2000" dirty="0" err="1">
                <a:latin typeface="Anaheim" panose="020B0604020202020204" charset="0"/>
              </a:rPr>
              <a:t>pengawasan</a:t>
            </a:r>
            <a:r>
              <a:rPr lang="en-US" sz="2000" dirty="0">
                <a:latin typeface="Anaheim" panose="020B0604020202020204" charset="0"/>
              </a:rPr>
              <a:t> </a:t>
            </a:r>
            <a:r>
              <a:rPr lang="en-US" sz="2000" dirty="0" err="1">
                <a:latin typeface="Anaheim" panose="020B0604020202020204" charset="0"/>
              </a:rPr>
              <a:t>dokter</a:t>
            </a:r>
            <a:r>
              <a:rPr lang="en-US" sz="2000" dirty="0">
                <a:latin typeface="Anaheim" panose="020B0604020202020204" charset="0"/>
              </a:rPr>
              <a:t> </a:t>
            </a:r>
            <a:r>
              <a:rPr lang="en-US" sz="2000" dirty="0" err="1">
                <a:latin typeface="Anaheim" panose="020B0604020202020204" charset="0"/>
              </a:rPr>
              <a:t>sehingga</a:t>
            </a:r>
            <a:r>
              <a:rPr lang="en-US" sz="2000" dirty="0">
                <a:latin typeface="Anaheim" panose="020B0604020202020204" charset="0"/>
              </a:rPr>
              <a:t> </a:t>
            </a:r>
            <a:r>
              <a:rPr lang="en-US" sz="2000" dirty="0" err="1">
                <a:latin typeface="Anaheim" panose="020B0604020202020204" charset="0"/>
              </a:rPr>
              <a:t>keamanannya</a:t>
            </a:r>
            <a:r>
              <a:rPr lang="en-US" sz="2000" dirty="0">
                <a:latin typeface="Anaheim" panose="020B0604020202020204" charset="0"/>
              </a:rPr>
              <a:t> </a:t>
            </a:r>
            <a:r>
              <a:rPr lang="en-US" sz="2000" dirty="0" err="1">
                <a:latin typeface="Anaheim" panose="020B0604020202020204" charset="0"/>
              </a:rPr>
              <a:t>terjamin</a:t>
            </a:r>
            <a:r>
              <a:rPr lang="en-US" sz="2000" dirty="0">
                <a:latin typeface="Anaheim" panose="020B0604020202020204" charset="0"/>
              </a:rPr>
              <a:t>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ilda Display" panose="020B0604020202020204" charset="0"/>
            </a:endParaRPr>
          </a:p>
        </p:txBody>
      </p:sp>
      <p:sp>
        <p:nvSpPr>
          <p:cNvPr id="434" name="Google Shape;434;p51"/>
          <p:cNvSpPr txBox="1">
            <a:spLocks noGrp="1"/>
          </p:cNvSpPr>
          <p:nvPr>
            <p:ph type="title"/>
          </p:nvPr>
        </p:nvSpPr>
        <p:spPr>
          <a:xfrm>
            <a:off x="3424284" y="540000"/>
            <a:ext cx="4999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Dalam Pengawasan Dokter</a:t>
            </a:r>
            <a:endParaRPr dirty="0"/>
          </a:p>
        </p:txBody>
      </p:sp>
      <p:cxnSp>
        <p:nvCxnSpPr>
          <p:cNvPr id="439" name="Google Shape;439;p51"/>
          <p:cNvCxnSpPr>
            <a:cxnSpLocks/>
          </p:cNvCxnSpPr>
          <p:nvPr/>
        </p:nvCxnSpPr>
        <p:spPr>
          <a:xfrm>
            <a:off x="3139742" y="-116958"/>
            <a:ext cx="0" cy="534817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32;p51">
            <a:extLst>
              <a:ext uri="{FF2B5EF4-FFF2-40B4-BE49-F238E27FC236}">
                <a16:creationId xmlns:a16="http://schemas.microsoft.com/office/drawing/2014/main" id="{A72626FC-486D-A071-8F9A-DFD08466D16C}"/>
              </a:ext>
            </a:extLst>
          </p:cNvPr>
          <p:cNvSpPr txBox="1">
            <a:spLocks/>
          </p:cNvSpPr>
          <p:nvPr/>
        </p:nvSpPr>
        <p:spPr>
          <a:xfrm>
            <a:off x="3423084" y="3675174"/>
            <a:ext cx="5001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en-US" sz="1800" dirty="0">
                <a:latin typeface="Anaheim" panose="020B0604020202020204" charset="0"/>
              </a:rPr>
              <a:t>Dr. Kamilah </a:t>
            </a:r>
            <a:r>
              <a:rPr lang="en-US" sz="1800" dirty="0" err="1">
                <a:latin typeface="Anaheim" panose="020B0604020202020204" charset="0"/>
              </a:rPr>
              <a:t>Jaidi</a:t>
            </a:r>
            <a:r>
              <a:rPr lang="en-US" sz="1800" dirty="0">
                <a:latin typeface="Anaheim" panose="020B0604020202020204" charset="0"/>
              </a:rPr>
              <a:t> MARS CEO &amp; Founder of H&amp;H</a:t>
            </a:r>
            <a:endParaRPr lang="id-ID" sz="2800" dirty="0">
              <a:effectLst/>
              <a:latin typeface="Anaheim" panose="020B0604020202020204" charset="0"/>
            </a:endParaRPr>
          </a:p>
        </p:txBody>
      </p:sp>
    </p:spTree>
  </p:cSld>
  <p:clrMapOvr>
    <a:masterClrMapping/>
  </p:clrMapOvr>
  <p:transition spd="slow" advClick="0" advTm="2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 build="p"/>
      <p:bldP spid="434" grpId="0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59"/>
          <p:cNvPicPr preferRelativeResize="0"/>
          <p:nvPr/>
        </p:nvPicPr>
        <p:blipFill>
          <a:blip r:embed="rId3"/>
          <a:srcRect t="8099" b="8099"/>
          <a:stretch/>
        </p:blipFill>
        <p:spPr>
          <a:xfrm>
            <a:off x="-42925" y="0"/>
            <a:ext cx="4910198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59"/>
          <p:cNvCxnSpPr/>
          <p:nvPr/>
        </p:nvCxnSpPr>
        <p:spPr>
          <a:xfrm>
            <a:off x="4867263" y="-9600"/>
            <a:ext cx="0" cy="2114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59"/>
          <p:cNvSpPr/>
          <p:nvPr/>
        </p:nvSpPr>
        <p:spPr>
          <a:xfrm>
            <a:off x="3276600" y="2105025"/>
            <a:ext cx="5472000" cy="17796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65A35">
              <a:alpha val="3929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9"/>
          <p:cNvSpPr txBox="1">
            <a:spLocks noGrp="1"/>
          </p:cNvSpPr>
          <p:nvPr>
            <p:ph type="title"/>
          </p:nvPr>
        </p:nvSpPr>
        <p:spPr>
          <a:xfrm rot="415">
            <a:off x="3526499" y="2239275"/>
            <a:ext cx="4972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Rp. 150k</a:t>
            </a:r>
            <a:endParaRPr dirty="0"/>
          </a:p>
        </p:txBody>
      </p:sp>
      <p:sp>
        <p:nvSpPr>
          <p:cNvPr id="607" name="Google Shape;607;p59"/>
          <p:cNvSpPr txBox="1">
            <a:spLocks noGrp="1"/>
          </p:cNvSpPr>
          <p:nvPr>
            <p:ph type="subTitle" idx="1"/>
          </p:nvPr>
        </p:nvSpPr>
        <p:spPr>
          <a:xfrm>
            <a:off x="5941625" y="3884725"/>
            <a:ext cx="24825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</a:t>
            </a:r>
            <a:r>
              <a:rPr lang="id-ID" dirty="0"/>
              <a:t>Harga rata-rata pasar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08" name="Google Shape;608;p59"/>
          <p:cNvCxnSpPr/>
          <p:nvPr/>
        </p:nvCxnSpPr>
        <p:spPr>
          <a:xfrm>
            <a:off x="-28725" y="3884675"/>
            <a:ext cx="916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59"/>
          <p:cNvCxnSpPr/>
          <p:nvPr/>
        </p:nvCxnSpPr>
        <p:spPr>
          <a:xfrm>
            <a:off x="4867275" y="3886200"/>
            <a:ext cx="0" cy="125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34;p51">
            <a:extLst>
              <a:ext uri="{FF2B5EF4-FFF2-40B4-BE49-F238E27FC236}">
                <a16:creationId xmlns:a16="http://schemas.microsoft.com/office/drawing/2014/main" id="{23D4FA18-4582-1E69-D7B0-B306D5A910A1}"/>
              </a:ext>
            </a:extLst>
          </p:cNvPr>
          <p:cNvSpPr txBox="1">
            <a:spLocks/>
          </p:cNvSpPr>
          <p:nvPr/>
        </p:nvSpPr>
        <p:spPr>
          <a:xfrm>
            <a:off x="4975613" y="19405"/>
            <a:ext cx="4999500" cy="202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Gilda Display"/>
              <a:buNone/>
              <a:defRPr sz="96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Gilda Display"/>
              <a:buNone/>
              <a:defRPr sz="96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Gilda Display"/>
              <a:buNone/>
              <a:defRPr sz="96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Gilda Display"/>
              <a:buNone/>
              <a:defRPr sz="96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Gilda Display"/>
              <a:buNone/>
              <a:defRPr sz="96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Gilda Display"/>
              <a:buNone/>
              <a:defRPr sz="96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Gilda Display"/>
              <a:buNone/>
              <a:defRPr sz="96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Gilda Display"/>
              <a:buNone/>
              <a:defRPr sz="96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Gilda Display"/>
              <a:buNone/>
              <a:defRPr sz="96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3200" dirty="0" err="1"/>
              <a:t>Dapatkan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2400" dirty="0"/>
              <a:t>H&amp;H</a:t>
            </a:r>
            <a:br>
              <a:rPr lang="en-US" sz="2400" dirty="0"/>
            </a:br>
            <a:r>
              <a:rPr lang="en-US" sz="2400" dirty="0"/>
              <a:t>Advanced retinol serum</a:t>
            </a:r>
            <a:endParaRPr lang="id-ID" sz="3200" dirty="0"/>
          </a:p>
        </p:txBody>
      </p:sp>
    </p:spTree>
  </p:cSld>
  <p:clrMapOvr>
    <a:masterClrMapping/>
  </p:clrMapOvr>
  <p:transition spd="slow" advClick="0" advTm="1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25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" grpId="0" animBg="1"/>
      <p:bldP spid="606" grpId="0"/>
      <p:bldP spid="607" grpId="0" build="p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3609476" y="467026"/>
            <a:ext cx="3494100" cy="728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Kontak Kami</a:t>
            </a:r>
            <a:endParaRPr sz="3200" dirty="0"/>
          </a:p>
        </p:txBody>
      </p:sp>
      <p:grpSp>
        <p:nvGrpSpPr>
          <p:cNvPr id="706" name="Google Shape;706;p68"/>
          <p:cNvGrpSpPr/>
          <p:nvPr/>
        </p:nvGrpSpPr>
        <p:grpSpPr>
          <a:xfrm rot="-20640">
            <a:off x="1366562" y="585620"/>
            <a:ext cx="1966259" cy="3601522"/>
            <a:chOff x="3547150" y="1932950"/>
            <a:chExt cx="1056275" cy="1813700"/>
          </a:xfrm>
        </p:grpSpPr>
        <p:sp>
          <p:nvSpPr>
            <p:cNvPr id="707" name="Google Shape;707;p68"/>
            <p:cNvSpPr/>
            <p:nvPr/>
          </p:nvSpPr>
          <p:spPr>
            <a:xfrm>
              <a:off x="4028925" y="2013450"/>
              <a:ext cx="86625" cy="36625"/>
            </a:xfrm>
            <a:custGeom>
              <a:avLst/>
              <a:gdLst/>
              <a:ahLst/>
              <a:cxnLst/>
              <a:rect l="l" t="t" r="r" b="b"/>
              <a:pathLst>
                <a:path w="3465" h="1465" fill="none" extrusionOk="0">
                  <a:moveTo>
                    <a:pt x="3074" y="1464"/>
                  </a:moveTo>
                  <a:lnTo>
                    <a:pt x="635" y="1464"/>
                  </a:lnTo>
                  <a:cubicBezTo>
                    <a:pt x="440" y="1464"/>
                    <a:pt x="0" y="1025"/>
                    <a:pt x="0" y="635"/>
                  </a:cubicBezTo>
                  <a:cubicBezTo>
                    <a:pt x="0" y="244"/>
                    <a:pt x="440" y="0"/>
                    <a:pt x="635" y="0"/>
                  </a:cubicBezTo>
                  <a:lnTo>
                    <a:pt x="3074" y="0"/>
                  </a:lnTo>
                  <a:cubicBezTo>
                    <a:pt x="3269" y="0"/>
                    <a:pt x="3464" y="244"/>
                    <a:pt x="3464" y="635"/>
                  </a:cubicBezTo>
                  <a:cubicBezTo>
                    <a:pt x="3464" y="1025"/>
                    <a:pt x="3269" y="1464"/>
                    <a:pt x="3074" y="146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8"/>
            <p:cNvSpPr/>
            <p:nvPr/>
          </p:nvSpPr>
          <p:spPr>
            <a:xfrm>
              <a:off x="4024050" y="3568550"/>
              <a:ext cx="96375" cy="97600"/>
            </a:xfrm>
            <a:custGeom>
              <a:avLst/>
              <a:gdLst/>
              <a:ahLst/>
              <a:cxnLst/>
              <a:rect l="l" t="t" r="r" b="b"/>
              <a:pathLst>
                <a:path w="3855" h="3904" fill="none" extrusionOk="0">
                  <a:moveTo>
                    <a:pt x="0" y="1855"/>
                  </a:moveTo>
                  <a:cubicBezTo>
                    <a:pt x="0" y="3074"/>
                    <a:pt x="1025" y="3904"/>
                    <a:pt x="2049" y="3904"/>
                  </a:cubicBezTo>
                  <a:cubicBezTo>
                    <a:pt x="3074" y="3904"/>
                    <a:pt x="3854" y="3074"/>
                    <a:pt x="3854" y="1855"/>
                  </a:cubicBezTo>
                  <a:cubicBezTo>
                    <a:pt x="3854" y="830"/>
                    <a:pt x="3074" y="1"/>
                    <a:pt x="2049" y="1"/>
                  </a:cubicBezTo>
                  <a:cubicBezTo>
                    <a:pt x="1025" y="1"/>
                    <a:pt x="0" y="830"/>
                    <a:pt x="0" y="18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8"/>
            <p:cNvSpPr/>
            <p:nvPr/>
          </p:nvSpPr>
          <p:spPr>
            <a:xfrm>
              <a:off x="3547150" y="1932950"/>
              <a:ext cx="1056275" cy="1813700"/>
            </a:xfrm>
            <a:custGeom>
              <a:avLst/>
              <a:gdLst/>
              <a:ahLst/>
              <a:cxnLst/>
              <a:rect l="l" t="t" r="r" b="b"/>
              <a:pathLst>
                <a:path w="42251" h="72548" fill="none" extrusionOk="0">
                  <a:moveTo>
                    <a:pt x="40006" y="72548"/>
                  </a:moveTo>
                  <a:lnTo>
                    <a:pt x="2196" y="72548"/>
                  </a:lnTo>
                  <a:cubicBezTo>
                    <a:pt x="976" y="72548"/>
                    <a:pt x="0" y="71328"/>
                    <a:pt x="0" y="69718"/>
                  </a:cubicBezTo>
                  <a:lnTo>
                    <a:pt x="0" y="2830"/>
                  </a:lnTo>
                  <a:cubicBezTo>
                    <a:pt x="0" y="1220"/>
                    <a:pt x="976" y="0"/>
                    <a:pt x="2196" y="0"/>
                  </a:cubicBezTo>
                  <a:lnTo>
                    <a:pt x="40006" y="0"/>
                  </a:lnTo>
                  <a:cubicBezTo>
                    <a:pt x="41226" y="0"/>
                    <a:pt x="42250" y="1220"/>
                    <a:pt x="42250" y="2830"/>
                  </a:cubicBezTo>
                  <a:lnTo>
                    <a:pt x="42250" y="69718"/>
                  </a:lnTo>
                  <a:cubicBezTo>
                    <a:pt x="42250" y="71328"/>
                    <a:pt x="41226" y="72548"/>
                    <a:pt x="40006" y="725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0" name="Google Shape;710;p68"/>
          <p:cNvPicPr preferRelativeResize="0"/>
          <p:nvPr/>
        </p:nvPicPr>
        <p:blipFill rotWithShape="1">
          <a:blip r:embed="rId3"/>
          <a:srcRect l="22383" t="17038" r="21538" b="19424"/>
          <a:stretch/>
        </p:blipFill>
        <p:spPr>
          <a:xfrm rot="-20835">
            <a:off x="1590943" y="983482"/>
            <a:ext cx="1529406" cy="2718819"/>
          </a:xfrm>
          <a:prstGeom prst="roundRect">
            <a:avLst>
              <a:gd name="adj" fmla="val 753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11" name="Google Shape;711;p68"/>
          <p:cNvCxnSpPr>
            <a:cxnSpLocks/>
          </p:cNvCxnSpPr>
          <p:nvPr/>
        </p:nvCxnSpPr>
        <p:spPr>
          <a:xfrm>
            <a:off x="2357250" y="-9600"/>
            <a:ext cx="0" cy="58934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68"/>
          <p:cNvCxnSpPr>
            <a:cxnSpLocks/>
          </p:cNvCxnSpPr>
          <p:nvPr/>
        </p:nvCxnSpPr>
        <p:spPr>
          <a:xfrm>
            <a:off x="2357250" y="4193013"/>
            <a:ext cx="0" cy="97456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974;p78">
            <a:extLst>
              <a:ext uri="{FF2B5EF4-FFF2-40B4-BE49-F238E27FC236}">
                <a16:creationId xmlns:a16="http://schemas.microsoft.com/office/drawing/2014/main" id="{67D03B8C-BC66-9C43-EABD-F0F27F73DB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09476" y="827018"/>
            <a:ext cx="4659658" cy="2364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400" dirty="0"/>
              <a:t>Email: </a:t>
            </a:r>
            <a:br>
              <a:rPr lang="en-US" sz="2400" dirty="0"/>
            </a:br>
            <a:r>
              <a:rPr lang="id-ID" sz="2400" dirty="0"/>
              <a:t>hnh.cinere@gmail.com</a:t>
            </a:r>
            <a:r>
              <a:rPr lang="en" sz="2400" dirty="0"/>
              <a:t>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400" dirty="0"/>
              <a:t>WhatsApp: </a:t>
            </a:r>
            <a:br>
              <a:rPr lang="en" sz="2400" dirty="0"/>
            </a:br>
            <a:r>
              <a:rPr lang="en" sz="2400" dirty="0"/>
              <a:t>+62 811 1189 249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Website: </a:t>
            </a:r>
            <a:br>
              <a:rPr lang="en-US" sz="2400" dirty="0"/>
            </a:br>
            <a:r>
              <a:rPr lang="id-ID" sz="2400" dirty="0"/>
              <a:t>www.hnhskincare.id</a:t>
            </a:r>
            <a:endParaRPr sz="2400" dirty="0"/>
          </a:p>
        </p:txBody>
      </p:sp>
    </p:spTree>
  </p:cSld>
  <p:clrMapOvr>
    <a:masterClrMapping/>
  </p:clrMapOvr>
  <p:transition spd="slow" advClick="0" advTm="1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0"/>
      <p:bldP spid="5" grpId="0" build="p"/>
    </p:bldLst>
  </p:timing>
</p:sld>
</file>

<file path=ppt/theme/theme1.xml><?xml version="1.0" encoding="utf-8"?>
<a:theme xmlns:a="http://schemas.openxmlformats.org/drawingml/2006/main" name="Community, Family &amp; Personal Services Major for College: Cosmetology by Slidesgo">
  <a:themeElements>
    <a:clrScheme name="Simple Light">
      <a:dk1>
        <a:srgbClr val="000000"/>
      </a:dk1>
      <a:lt1>
        <a:srgbClr val="FFFFFF"/>
      </a:lt1>
      <a:dk2>
        <a:srgbClr val="FFE3CE"/>
      </a:dk2>
      <a:lt2>
        <a:srgbClr val="E0BC93"/>
      </a:lt2>
      <a:accent1>
        <a:srgbClr val="CB9063"/>
      </a:accent1>
      <a:accent2>
        <a:srgbClr val="965A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180</Words>
  <Application>Microsoft Office PowerPoint</Application>
  <PresentationFormat>On-screen Show (16:9)</PresentationFormat>
  <Paragraphs>35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Anaheim</vt:lpstr>
      <vt:lpstr>Gilda Display</vt:lpstr>
      <vt:lpstr>Arial</vt:lpstr>
      <vt:lpstr>Community, Family &amp; Personal Services Major for College: Cosmetology by Slidesgo</vt:lpstr>
      <vt:lpstr>H&amp;H</vt:lpstr>
      <vt:lpstr>Kenapa serum penting untuk kulit?</vt:lpstr>
      <vt:lpstr>Permasalahan Kulit yang Biasa Dihadapi</vt:lpstr>
      <vt:lpstr>Manfaat dari Serum Advance Retinol Serum</vt:lpstr>
      <vt:lpstr>Cocok Untuk Kulit</vt:lpstr>
      <vt:lpstr>Sebelum &amp; Sesudah menggunakan H&amp;H</vt:lpstr>
      <vt:lpstr>Dalam Pengawasan Dokter</vt:lpstr>
      <vt:lpstr>Rp. 150k</vt:lpstr>
      <vt:lpstr>Kontak Kami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COSMETOLOGY</dc:title>
  <dc:creator>Churul Ain Yahya</dc:creator>
  <cp:lastModifiedBy>Andri Firman Saputra</cp:lastModifiedBy>
  <cp:revision>60</cp:revision>
  <dcterms:modified xsi:type="dcterms:W3CDTF">2023-06-02T18:09:13Z</dcterms:modified>
</cp:coreProperties>
</file>